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Avete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spedito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cartolina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digitalmente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24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56016"/>
        <c:axId val="125956576"/>
      </c:barChart>
      <c:catAx>
        <c:axId val="12595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956576"/>
        <c:crosses val="autoZero"/>
        <c:auto val="1"/>
        <c:lblAlgn val="ctr"/>
        <c:lblOffset val="100"/>
        <c:noMultiLvlLbl val="0"/>
      </c:catAx>
      <c:valAx>
        <c:axId val="12595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95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Preferireste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cartoline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moderne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antiche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Moderne</c:v>
                </c:pt>
                <c:pt idx="1">
                  <c:v>Antiche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12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58816"/>
        <c:axId val="125959376"/>
      </c:barChart>
      <c:catAx>
        <c:axId val="12595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959376"/>
        <c:crosses val="autoZero"/>
        <c:auto val="1"/>
        <c:lblAlgn val="ctr"/>
        <c:lblOffset val="100"/>
        <c:noMultiLvlLbl val="0"/>
      </c:catAx>
      <c:valAx>
        <c:axId val="12595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95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Risultati sondaggio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Classe 3°C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39436" y="5680563"/>
            <a:ext cx="4687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Borrelli Alessandro, </a:t>
            </a:r>
            <a:r>
              <a:rPr lang="it-IT" dirty="0" err="1" smtClean="0"/>
              <a:t>Cammisa</a:t>
            </a:r>
            <a:r>
              <a:rPr lang="it-IT" dirty="0" smtClean="0"/>
              <a:t> Bruno, </a:t>
            </a:r>
            <a:r>
              <a:rPr lang="it-IT" dirty="0" err="1" smtClean="0"/>
              <a:t>Celozzi</a:t>
            </a:r>
            <a:r>
              <a:rPr lang="it-IT" dirty="0" smtClean="0"/>
              <a:t> Felice, Cipriani Francesco, D’</a:t>
            </a:r>
            <a:r>
              <a:rPr lang="it-IT" dirty="0" err="1" smtClean="0"/>
              <a:t>Amè</a:t>
            </a:r>
            <a:r>
              <a:rPr lang="it-IT" dirty="0" smtClean="0"/>
              <a:t> Luigi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abbiamo fatto?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Come ogni azienda che si rispetti, abbiamo effettuato un sondaggio a un gruppo di persone di diverse età sia maschi che femmine ovvero i nostri parenti; agendo in questa maniera abbiamo ottenuto risultati bilanciati in base alle nostre due domande:</a:t>
            </a:r>
          </a:p>
          <a:p>
            <a:pPr>
              <a:buNone/>
            </a:pPr>
            <a:endParaRPr lang="it-IT" dirty="0" smtClean="0"/>
          </a:p>
          <a:p>
            <a:pPr marL="624078" indent="-514350">
              <a:buAutoNum type="arabicParenR"/>
            </a:pPr>
            <a:r>
              <a:rPr lang="it-IT" dirty="0" smtClean="0"/>
              <a:t>Avete mai spedito una cartolina digitalmente?</a:t>
            </a:r>
          </a:p>
          <a:p>
            <a:pPr marL="624078" indent="-514350">
              <a:buAutoNum type="arabicParenR"/>
            </a:pPr>
            <a:r>
              <a:rPr lang="it-IT" dirty="0" smtClean="0"/>
              <a:t>Preferireste delle cartoline con foto moderne o antiche?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Informazioni da sapere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Totale persone = 42</a:t>
            </a:r>
          </a:p>
          <a:p>
            <a:r>
              <a:rPr lang="it-IT" dirty="0" smtClean="0"/>
              <a:t>Numero uomini = 22</a:t>
            </a:r>
          </a:p>
          <a:p>
            <a:r>
              <a:rPr lang="it-IT" dirty="0" smtClean="0"/>
              <a:t>Numero donne = 20</a:t>
            </a:r>
          </a:p>
          <a:p>
            <a:r>
              <a:rPr lang="it-IT" dirty="0" smtClean="0"/>
              <a:t>Bambini (0-10 anni) = 4</a:t>
            </a:r>
          </a:p>
          <a:p>
            <a:r>
              <a:rPr lang="it-IT" dirty="0" smtClean="0"/>
              <a:t>Ragazzi ( 11-17 anni) = 8</a:t>
            </a:r>
          </a:p>
          <a:p>
            <a:r>
              <a:rPr lang="it-IT" dirty="0" smtClean="0"/>
              <a:t>Adulti (+18 anni) = 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Domanda n.1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09600" y="2249488"/>
          <a:ext cx="10972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Domanda n.2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09600" y="2249488"/>
          <a:ext cx="10972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300</TotalTime>
  <Words>135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 2</vt:lpstr>
      <vt:lpstr>Tramonto</vt:lpstr>
      <vt:lpstr>Risultati sondaggio</vt:lpstr>
      <vt:lpstr>Cosa abbiamo fatto?</vt:lpstr>
      <vt:lpstr>Informazioni da sapere</vt:lpstr>
      <vt:lpstr>Domanda n.1</vt:lpstr>
      <vt:lpstr>Domanda n.2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PETROLIO</dc:title>
  <dc:creator>ALUNNI</dc:creator>
  <cp:lastModifiedBy>Zitarosa</cp:lastModifiedBy>
  <cp:revision>35</cp:revision>
  <cp:lastPrinted>2019-05-28T08:28:57Z</cp:lastPrinted>
  <dcterms:created xsi:type="dcterms:W3CDTF">2019-02-03T10:29:51Z</dcterms:created>
  <dcterms:modified xsi:type="dcterms:W3CDTF">2019-05-28T08:29:20Z</dcterms:modified>
</cp:coreProperties>
</file>