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7"/>
  </p:normalViewPr>
  <p:slideViewPr>
    <p:cSldViewPr>
      <p:cViewPr varScale="1">
        <p:scale>
          <a:sx n="93" d="100"/>
          <a:sy n="93" d="100"/>
        </p:scale>
        <p:origin x="1664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52D1-2947-4205-BA03-373BBA319F66}" type="datetimeFigureOut">
              <a:rPr lang="it-IT" smtClean="0"/>
              <a:t>29/03/19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E0E8-39D6-45D2-868A-D28A5234F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992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52D1-2947-4205-BA03-373BBA319F66}" type="datetimeFigureOut">
              <a:rPr lang="it-IT" smtClean="0"/>
              <a:t>29/03/19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E0E8-39D6-45D2-868A-D28A5234F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588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52D1-2947-4205-BA03-373BBA319F66}" type="datetimeFigureOut">
              <a:rPr lang="it-IT" smtClean="0"/>
              <a:t>29/03/19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E0E8-39D6-45D2-868A-D28A5234F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094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52D1-2947-4205-BA03-373BBA319F66}" type="datetimeFigureOut">
              <a:rPr lang="it-IT" smtClean="0"/>
              <a:t>29/03/19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E0E8-39D6-45D2-868A-D28A5234F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097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52D1-2947-4205-BA03-373BBA319F66}" type="datetimeFigureOut">
              <a:rPr lang="it-IT" smtClean="0"/>
              <a:t>29/03/19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E0E8-39D6-45D2-868A-D28A5234F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19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52D1-2947-4205-BA03-373BBA319F66}" type="datetimeFigureOut">
              <a:rPr lang="it-IT" smtClean="0"/>
              <a:t>29/03/19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E0E8-39D6-45D2-868A-D28A5234F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396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52D1-2947-4205-BA03-373BBA319F66}" type="datetimeFigureOut">
              <a:rPr lang="it-IT" smtClean="0"/>
              <a:t>29/03/19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E0E8-39D6-45D2-868A-D28A5234F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36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52D1-2947-4205-BA03-373BBA319F66}" type="datetimeFigureOut">
              <a:rPr lang="it-IT" smtClean="0"/>
              <a:t>29/03/19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E0E8-39D6-45D2-868A-D28A5234F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274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52D1-2947-4205-BA03-373BBA319F66}" type="datetimeFigureOut">
              <a:rPr lang="it-IT" smtClean="0"/>
              <a:t>29/03/19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E0E8-39D6-45D2-868A-D28A5234F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242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52D1-2947-4205-BA03-373BBA319F66}" type="datetimeFigureOut">
              <a:rPr lang="it-IT" smtClean="0"/>
              <a:t>29/03/19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E0E8-39D6-45D2-868A-D28A5234F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864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52D1-2947-4205-BA03-373BBA319F66}" type="datetimeFigureOut">
              <a:rPr lang="it-IT" smtClean="0"/>
              <a:t>29/03/19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E0E8-39D6-45D2-868A-D28A5234F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84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D52D1-2947-4205-BA03-373BBA319F66}" type="datetimeFigureOut">
              <a:rPr lang="it-IT" smtClean="0"/>
              <a:t>29/03/19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1E0E8-39D6-45D2-868A-D28A5234F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229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Il NUOVO ESAME DI STATO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4400" b="1" dirty="0">
                <a:solidFill>
                  <a:srgbClr val="002060"/>
                </a:solidFill>
              </a:rPr>
              <a:t>LA VALUTAZIONE</a:t>
            </a:r>
          </a:p>
        </p:txBody>
      </p:sp>
    </p:spTree>
    <p:extLst>
      <p:ext uri="{BB962C8B-B14F-4D97-AF65-F5344CB8AC3E}">
        <p14:creationId xmlns:p14="http://schemas.microsoft.com/office/powerpoint/2010/main" val="1591523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lena\Desktop\val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5456"/>
            <a:ext cx="8640960" cy="635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196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lena\Desktop\val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263524"/>
            <a:ext cx="9069388" cy="64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145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lena\Desktop\val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1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00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lena\Desktop\val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764704"/>
            <a:ext cx="8911083" cy="563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931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lena\Desktop\val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206"/>
            <a:ext cx="892690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860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lena\Desktop\val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1" y="412750"/>
            <a:ext cx="8974138" cy="632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16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lena\Desktop\val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14374"/>
            <a:ext cx="8785101" cy="57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754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lena\Desktop\val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238"/>
            <a:ext cx="9097963" cy="584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811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lena\Desktop\val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4" y="839788"/>
            <a:ext cx="9163050" cy="568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125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lena\Desktop\val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928992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881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lena\Desktop\val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8938"/>
            <a:ext cx="8784976" cy="599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819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lena\Desktop\val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856984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747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lena\Desktop\val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1" y="692696"/>
            <a:ext cx="894019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8022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</Words>
  <Application>Microsoft Macintosh PowerPoint</Application>
  <PresentationFormat>Presentazione su schermo (4:3)</PresentationFormat>
  <Paragraphs>2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di Office</vt:lpstr>
      <vt:lpstr>Il NUOVO ESAME DI STATO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NUOVO ESAME DI STATO</dc:title>
  <dc:creator>Filena</dc:creator>
  <cp:lastModifiedBy>Microsoft Office User</cp:lastModifiedBy>
  <cp:revision>14</cp:revision>
  <dcterms:created xsi:type="dcterms:W3CDTF">2018-01-08T10:04:37Z</dcterms:created>
  <dcterms:modified xsi:type="dcterms:W3CDTF">2019-03-29T19:28:50Z</dcterms:modified>
</cp:coreProperties>
</file>